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3"/>
  </p:notesMasterIdLst>
  <p:sldIdLst>
    <p:sldId id="264" r:id="rId2"/>
  </p:sldIdLst>
  <p:sldSz cx="10698163" cy="7589838"/>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90">
          <p15:clr>
            <a:srgbClr val="A4A3A4"/>
          </p15:clr>
        </p15:guide>
        <p15:guide id="2" pos="336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33"/>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535"/>
    <p:restoredTop sz="86448"/>
  </p:normalViewPr>
  <p:slideViewPr>
    <p:cSldViewPr snapToGrid="0">
      <p:cViewPr varScale="1">
        <p:scale>
          <a:sx n="124" d="100"/>
          <a:sy n="124" d="100"/>
        </p:scale>
        <p:origin x="3072" y="184"/>
      </p:cViewPr>
      <p:guideLst>
        <p:guide orient="horz" pos="2390"/>
        <p:guide pos="3369"/>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161" d="100"/>
          <a:sy n="161" d="100"/>
        </p:scale>
        <p:origin x="480" y="208"/>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jpeg>
</file>

<file path=ppt/media/image3.jpg>
</file>

<file path=ppt/media/image4.png>
</file>

<file path=ppt/media/image5.png>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C3F6B25D-A950-D341-948B-44A81CB6D929}" type="datetimeFigureOut">
              <a:rPr lang="en-US" smtClean="0"/>
              <a:t>3/11/20</a:t>
            </a:fld>
            <a:endParaRPr lang="en-US"/>
          </a:p>
        </p:txBody>
      </p:sp>
      <p:sp>
        <p:nvSpPr>
          <p:cNvPr id="4" name="Slide Image Placeholder 3"/>
          <p:cNvSpPr>
            <a:spLocks noGrp="1" noRot="1" noChangeAspect="1"/>
          </p:cNvSpPr>
          <p:nvPr>
            <p:ph type="sldImg" idx="2"/>
          </p:nvPr>
        </p:nvSpPr>
        <p:spPr>
          <a:xfrm>
            <a:off x="2940050" y="857250"/>
            <a:ext cx="32639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3CB7E2FA-0B25-734C-B79B-41F64547F0D2}" type="slidenum">
              <a:rPr lang="en-US" smtClean="0"/>
              <a:t>‹#›</a:t>
            </a:fld>
            <a:endParaRPr lang="en-US"/>
          </a:p>
        </p:txBody>
      </p:sp>
    </p:spTree>
    <p:extLst>
      <p:ext uri="{BB962C8B-B14F-4D97-AF65-F5344CB8AC3E}">
        <p14:creationId xmlns:p14="http://schemas.microsoft.com/office/powerpoint/2010/main" val="637850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B7E2FA-0B25-734C-B79B-41F64547F0D2}" type="slidenum">
              <a:rPr lang="en-US" smtClean="0"/>
              <a:t>1</a:t>
            </a:fld>
            <a:endParaRPr lang="en-US"/>
          </a:p>
        </p:txBody>
      </p:sp>
    </p:spTree>
    <p:extLst>
      <p:ext uri="{BB962C8B-B14F-4D97-AF65-F5344CB8AC3E}">
        <p14:creationId xmlns:p14="http://schemas.microsoft.com/office/powerpoint/2010/main" val="7178346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D9E4E-249C-41FE-A1B5-F65D4A1A9916}"/>
              </a:ext>
            </a:extLst>
          </p:cNvPr>
          <p:cNvSpPr>
            <a:spLocks noGrp="1"/>
          </p:cNvSpPr>
          <p:nvPr>
            <p:ph type="ctrTitle"/>
          </p:nvPr>
        </p:nvSpPr>
        <p:spPr>
          <a:xfrm>
            <a:off x="1337271" y="1242134"/>
            <a:ext cx="8023622" cy="2642388"/>
          </a:xfrm>
        </p:spPr>
        <p:txBody>
          <a:bodyPr anchor="b"/>
          <a:lstStyle>
            <a:lvl1pPr algn="ctr">
              <a:defRPr sz="5265"/>
            </a:lvl1pPr>
          </a:lstStyle>
          <a:p>
            <a:r>
              <a:rPr lang="en-US"/>
              <a:t>Click to edit Master title style</a:t>
            </a:r>
          </a:p>
        </p:txBody>
      </p:sp>
      <p:sp>
        <p:nvSpPr>
          <p:cNvPr id="3" name="Subtitle 2">
            <a:extLst>
              <a:ext uri="{FF2B5EF4-FFF2-40B4-BE49-F238E27FC236}">
                <a16:creationId xmlns:a16="http://schemas.microsoft.com/office/drawing/2014/main" id="{3C9A12A4-B738-4D3D-8771-2D9B463C25D9}"/>
              </a:ext>
            </a:extLst>
          </p:cNvPr>
          <p:cNvSpPr>
            <a:spLocks noGrp="1"/>
          </p:cNvSpPr>
          <p:nvPr>
            <p:ph type="subTitle" idx="1"/>
          </p:nvPr>
        </p:nvSpPr>
        <p:spPr>
          <a:xfrm>
            <a:off x="1337271" y="3986423"/>
            <a:ext cx="8023622" cy="1832453"/>
          </a:xfrm>
        </p:spPr>
        <p:txBody>
          <a:bodyPr/>
          <a:lstStyle>
            <a:lvl1pPr marL="0" indent="0" algn="ctr">
              <a:buNone/>
              <a:defRPr sz="2106"/>
            </a:lvl1pPr>
            <a:lvl2pPr marL="401193" indent="0" algn="ctr">
              <a:buNone/>
              <a:defRPr sz="1755"/>
            </a:lvl2pPr>
            <a:lvl3pPr marL="802386" indent="0" algn="ctr">
              <a:buNone/>
              <a:defRPr sz="1580"/>
            </a:lvl3pPr>
            <a:lvl4pPr marL="1203579" indent="0" algn="ctr">
              <a:buNone/>
              <a:defRPr sz="1404"/>
            </a:lvl4pPr>
            <a:lvl5pPr marL="1604772" indent="0" algn="ctr">
              <a:buNone/>
              <a:defRPr sz="1404"/>
            </a:lvl5pPr>
            <a:lvl6pPr marL="2005965" indent="0" algn="ctr">
              <a:buNone/>
              <a:defRPr sz="1404"/>
            </a:lvl6pPr>
            <a:lvl7pPr marL="2407158" indent="0" algn="ctr">
              <a:buNone/>
              <a:defRPr sz="1404"/>
            </a:lvl7pPr>
            <a:lvl8pPr marL="2808351" indent="0" algn="ctr">
              <a:buNone/>
              <a:defRPr sz="1404"/>
            </a:lvl8pPr>
            <a:lvl9pPr marL="3209544" indent="0" algn="ctr">
              <a:buNone/>
              <a:defRPr sz="1404"/>
            </a:lvl9pPr>
          </a:lstStyle>
          <a:p>
            <a:r>
              <a:rPr lang="en-US"/>
              <a:t>Click to edit Master subtitle style</a:t>
            </a:r>
          </a:p>
        </p:txBody>
      </p:sp>
      <p:sp>
        <p:nvSpPr>
          <p:cNvPr id="4" name="Date Placeholder 3">
            <a:extLst>
              <a:ext uri="{FF2B5EF4-FFF2-40B4-BE49-F238E27FC236}">
                <a16:creationId xmlns:a16="http://schemas.microsoft.com/office/drawing/2014/main" id="{C3405210-D0CF-4533-B1A8-979A5EE433B4}"/>
              </a:ext>
            </a:extLst>
          </p:cNvPr>
          <p:cNvSpPr>
            <a:spLocks noGrp="1"/>
          </p:cNvSpPr>
          <p:nvPr>
            <p:ph type="dt" sz="half" idx="10"/>
          </p:nvPr>
        </p:nvSpPr>
        <p:spPr/>
        <p:txBody>
          <a:bodyPr/>
          <a:lstStyle/>
          <a:p>
            <a:fld id="{50BDEFE9-1983-48AD-9103-5098B863585F}" type="datetimeFigureOut">
              <a:rPr lang="en-US" smtClean="0"/>
              <a:pPr/>
              <a:t>3/11/20</a:t>
            </a:fld>
            <a:endParaRPr lang="en-US"/>
          </a:p>
        </p:txBody>
      </p:sp>
      <p:sp>
        <p:nvSpPr>
          <p:cNvPr id="5" name="Footer Placeholder 4">
            <a:extLst>
              <a:ext uri="{FF2B5EF4-FFF2-40B4-BE49-F238E27FC236}">
                <a16:creationId xmlns:a16="http://schemas.microsoft.com/office/drawing/2014/main" id="{83DAF6FA-C2CC-46E2-85AB-391368B48D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BF8A38-FF1A-43BF-BEC8-053BABAD5172}"/>
              </a:ext>
            </a:extLst>
          </p:cNvPr>
          <p:cNvSpPr>
            <a:spLocks noGrp="1"/>
          </p:cNvSpPr>
          <p:nvPr>
            <p:ph type="sldNum" sz="quarter" idx="12"/>
          </p:nvPr>
        </p:nvSpPr>
        <p:spPr/>
        <p:txBody>
          <a:bodyPr/>
          <a:lstStyle/>
          <a:p>
            <a:fld id="{678F6491-19EC-4ABA-A05D-0F36C61F8158}" type="slidenum">
              <a:rPr lang="en-US" smtClean="0"/>
              <a:pPr/>
              <a:t>‹#›</a:t>
            </a:fld>
            <a:endParaRPr lang="en-US"/>
          </a:p>
        </p:txBody>
      </p:sp>
    </p:spTree>
    <p:extLst>
      <p:ext uri="{BB962C8B-B14F-4D97-AF65-F5344CB8AC3E}">
        <p14:creationId xmlns:p14="http://schemas.microsoft.com/office/powerpoint/2010/main" val="3127685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BE69B-1A18-4E2C-B4B1-558F25B87C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B00B137-786E-4A8D-ABBD-A07D3BDA820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EE903B-0A07-44E7-8CAE-B969B73560ED}"/>
              </a:ext>
            </a:extLst>
          </p:cNvPr>
          <p:cNvSpPr>
            <a:spLocks noGrp="1"/>
          </p:cNvSpPr>
          <p:nvPr>
            <p:ph type="dt" sz="half" idx="10"/>
          </p:nvPr>
        </p:nvSpPr>
        <p:spPr/>
        <p:txBody>
          <a:bodyPr/>
          <a:lstStyle/>
          <a:p>
            <a:fld id="{50BDEFE9-1983-48AD-9103-5098B863585F}" type="datetimeFigureOut">
              <a:rPr lang="en-US" smtClean="0"/>
              <a:pPr/>
              <a:t>3/11/20</a:t>
            </a:fld>
            <a:endParaRPr lang="en-US"/>
          </a:p>
        </p:txBody>
      </p:sp>
      <p:sp>
        <p:nvSpPr>
          <p:cNvPr id="5" name="Footer Placeholder 4">
            <a:extLst>
              <a:ext uri="{FF2B5EF4-FFF2-40B4-BE49-F238E27FC236}">
                <a16:creationId xmlns:a16="http://schemas.microsoft.com/office/drawing/2014/main" id="{E7AD7829-5CB1-4DA8-AFC8-CD2B3C9E16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C77C86-B67C-4EDF-8F8F-E78A5B925A8B}"/>
              </a:ext>
            </a:extLst>
          </p:cNvPr>
          <p:cNvSpPr>
            <a:spLocks noGrp="1"/>
          </p:cNvSpPr>
          <p:nvPr>
            <p:ph type="sldNum" sz="quarter" idx="12"/>
          </p:nvPr>
        </p:nvSpPr>
        <p:spPr/>
        <p:txBody>
          <a:bodyPr/>
          <a:lstStyle/>
          <a:p>
            <a:fld id="{678F6491-19EC-4ABA-A05D-0F36C61F8158}" type="slidenum">
              <a:rPr lang="en-US" smtClean="0"/>
              <a:pPr/>
              <a:t>‹#›</a:t>
            </a:fld>
            <a:endParaRPr lang="en-US"/>
          </a:p>
        </p:txBody>
      </p:sp>
    </p:spTree>
    <p:extLst>
      <p:ext uri="{BB962C8B-B14F-4D97-AF65-F5344CB8AC3E}">
        <p14:creationId xmlns:p14="http://schemas.microsoft.com/office/powerpoint/2010/main" val="34356891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F4B95B-E671-43FF-A99F-89DCD84A534B}"/>
              </a:ext>
            </a:extLst>
          </p:cNvPr>
          <p:cNvSpPr>
            <a:spLocks noGrp="1"/>
          </p:cNvSpPr>
          <p:nvPr>
            <p:ph type="title" orient="vert"/>
          </p:nvPr>
        </p:nvSpPr>
        <p:spPr>
          <a:xfrm>
            <a:off x="7655873" y="404089"/>
            <a:ext cx="2306791" cy="643203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1CE0D7-6924-47EE-89F9-59F87F73D9EA}"/>
              </a:ext>
            </a:extLst>
          </p:cNvPr>
          <p:cNvSpPr>
            <a:spLocks noGrp="1"/>
          </p:cNvSpPr>
          <p:nvPr>
            <p:ph type="body" orient="vert" idx="1"/>
          </p:nvPr>
        </p:nvSpPr>
        <p:spPr>
          <a:xfrm>
            <a:off x="735499" y="404089"/>
            <a:ext cx="6786647" cy="64320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A770DA-462E-41CC-91AB-C9B49DA92A14}"/>
              </a:ext>
            </a:extLst>
          </p:cNvPr>
          <p:cNvSpPr>
            <a:spLocks noGrp="1"/>
          </p:cNvSpPr>
          <p:nvPr>
            <p:ph type="dt" sz="half" idx="10"/>
          </p:nvPr>
        </p:nvSpPr>
        <p:spPr/>
        <p:txBody>
          <a:bodyPr/>
          <a:lstStyle/>
          <a:p>
            <a:fld id="{50BDEFE9-1983-48AD-9103-5098B863585F}" type="datetimeFigureOut">
              <a:rPr lang="en-US" smtClean="0"/>
              <a:pPr/>
              <a:t>3/11/20</a:t>
            </a:fld>
            <a:endParaRPr lang="en-US"/>
          </a:p>
        </p:txBody>
      </p:sp>
      <p:sp>
        <p:nvSpPr>
          <p:cNvPr id="5" name="Footer Placeholder 4">
            <a:extLst>
              <a:ext uri="{FF2B5EF4-FFF2-40B4-BE49-F238E27FC236}">
                <a16:creationId xmlns:a16="http://schemas.microsoft.com/office/drawing/2014/main" id="{EE423712-FD17-41A4-8154-A407B8446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86C999-7455-445B-84A3-B3E242B4AD19}"/>
              </a:ext>
            </a:extLst>
          </p:cNvPr>
          <p:cNvSpPr>
            <a:spLocks noGrp="1"/>
          </p:cNvSpPr>
          <p:nvPr>
            <p:ph type="sldNum" sz="quarter" idx="12"/>
          </p:nvPr>
        </p:nvSpPr>
        <p:spPr/>
        <p:txBody>
          <a:bodyPr/>
          <a:lstStyle/>
          <a:p>
            <a:fld id="{678F6491-19EC-4ABA-A05D-0F36C61F8158}" type="slidenum">
              <a:rPr lang="en-US" smtClean="0"/>
              <a:pPr/>
              <a:t>‹#›</a:t>
            </a:fld>
            <a:endParaRPr lang="en-US"/>
          </a:p>
        </p:txBody>
      </p:sp>
    </p:spTree>
    <p:extLst>
      <p:ext uri="{BB962C8B-B14F-4D97-AF65-F5344CB8AC3E}">
        <p14:creationId xmlns:p14="http://schemas.microsoft.com/office/powerpoint/2010/main" val="665188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64DFE-1977-4D67-8D01-96DBB4BA43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D41A80-2156-4394-9216-B0E314C117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B0E2B6-41D7-486A-96EA-1707B0822F57}"/>
              </a:ext>
            </a:extLst>
          </p:cNvPr>
          <p:cNvSpPr>
            <a:spLocks noGrp="1"/>
          </p:cNvSpPr>
          <p:nvPr>
            <p:ph type="dt" sz="half" idx="10"/>
          </p:nvPr>
        </p:nvSpPr>
        <p:spPr/>
        <p:txBody>
          <a:bodyPr/>
          <a:lstStyle/>
          <a:p>
            <a:fld id="{50BDEFE9-1983-48AD-9103-5098B863585F}" type="datetimeFigureOut">
              <a:rPr lang="en-US" smtClean="0"/>
              <a:pPr/>
              <a:t>3/11/20</a:t>
            </a:fld>
            <a:endParaRPr lang="en-US"/>
          </a:p>
        </p:txBody>
      </p:sp>
      <p:sp>
        <p:nvSpPr>
          <p:cNvPr id="5" name="Footer Placeholder 4">
            <a:extLst>
              <a:ext uri="{FF2B5EF4-FFF2-40B4-BE49-F238E27FC236}">
                <a16:creationId xmlns:a16="http://schemas.microsoft.com/office/drawing/2014/main" id="{A3EE0D70-8D01-40E9-9C5A-716635588A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5F1338-CD1C-4803-A5F4-8AE42AF994ED}"/>
              </a:ext>
            </a:extLst>
          </p:cNvPr>
          <p:cNvSpPr>
            <a:spLocks noGrp="1"/>
          </p:cNvSpPr>
          <p:nvPr>
            <p:ph type="sldNum" sz="quarter" idx="12"/>
          </p:nvPr>
        </p:nvSpPr>
        <p:spPr/>
        <p:txBody>
          <a:bodyPr/>
          <a:lstStyle/>
          <a:p>
            <a:fld id="{678F6491-19EC-4ABA-A05D-0F36C61F8158}" type="slidenum">
              <a:rPr lang="en-US" smtClean="0"/>
              <a:pPr/>
              <a:t>‹#›</a:t>
            </a:fld>
            <a:endParaRPr lang="en-US"/>
          </a:p>
        </p:txBody>
      </p:sp>
    </p:spTree>
    <p:extLst>
      <p:ext uri="{BB962C8B-B14F-4D97-AF65-F5344CB8AC3E}">
        <p14:creationId xmlns:p14="http://schemas.microsoft.com/office/powerpoint/2010/main" val="2926292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74CFC-5647-4670-9FFE-63E48B1C93E5}"/>
              </a:ext>
            </a:extLst>
          </p:cNvPr>
          <p:cNvSpPr>
            <a:spLocks noGrp="1"/>
          </p:cNvSpPr>
          <p:nvPr>
            <p:ph type="title"/>
          </p:nvPr>
        </p:nvSpPr>
        <p:spPr>
          <a:xfrm>
            <a:off x="729927" y="1892190"/>
            <a:ext cx="9227166" cy="3157161"/>
          </a:xfrm>
        </p:spPr>
        <p:txBody>
          <a:bodyPr anchor="b"/>
          <a:lstStyle>
            <a:lvl1pPr>
              <a:defRPr sz="5265"/>
            </a:lvl1pPr>
          </a:lstStyle>
          <a:p>
            <a:r>
              <a:rPr lang="en-US"/>
              <a:t>Click to edit Master title style</a:t>
            </a:r>
          </a:p>
        </p:txBody>
      </p:sp>
      <p:sp>
        <p:nvSpPr>
          <p:cNvPr id="3" name="Text Placeholder 2">
            <a:extLst>
              <a:ext uri="{FF2B5EF4-FFF2-40B4-BE49-F238E27FC236}">
                <a16:creationId xmlns:a16="http://schemas.microsoft.com/office/drawing/2014/main" id="{2FE41191-0712-47DE-ADC6-0A2635A63B4E}"/>
              </a:ext>
            </a:extLst>
          </p:cNvPr>
          <p:cNvSpPr>
            <a:spLocks noGrp="1"/>
          </p:cNvSpPr>
          <p:nvPr>
            <p:ph type="body" idx="1"/>
          </p:nvPr>
        </p:nvSpPr>
        <p:spPr>
          <a:xfrm>
            <a:off x="729927" y="5079219"/>
            <a:ext cx="9227166" cy="1660277"/>
          </a:xfrm>
        </p:spPr>
        <p:txBody>
          <a:bodyPr/>
          <a:lstStyle>
            <a:lvl1pPr marL="0" indent="0">
              <a:buNone/>
              <a:defRPr sz="2106">
                <a:solidFill>
                  <a:schemeClr val="tx1">
                    <a:tint val="75000"/>
                  </a:schemeClr>
                </a:solidFill>
              </a:defRPr>
            </a:lvl1pPr>
            <a:lvl2pPr marL="401193" indent="0">
              <a:buNone/>
              <a:defRPr sz="1755">
                <a:solidFill>
                  <a:schemeClr val="tx1">
                    <a:tint val="75000"/>
                  </a:schemeClr>
                </a:solidFill>
              </a:defRPr>
            </a:lvl2pPr>
            <a:lvl3pPr marL="802386" indent="0">
              <a:buNone/>
              <a:defRPr sz="1580">
                <a:solidFill>
                  <a:schemeClr val="tx1">
                    <a:tint val="75000"/>
                  </a:schemeClr>
                </a:solidFill>
              </a:defRPr>
            </a:lvl3pPr>
            <a:lvl4pPr marL="1203579" indent="0">
              <a:buNone/>
              <a:defRPr sz="1404">
                <a:solidFill>
                  <a:schemeClr val="tx1">
                    <a:tint val="75000"/>
                  </a:schemeClr>
                </a:solidFill>
              </a:defRPr>
            </a:lvl4pPr>
            <a:lvl5pPr marL="1604772" indent="0">
              <a:buNone/>
              <a:defRPr sz="1404">
                <a:solidFill>
                  <a:schemeClr val="tx1">
                    <a:tint val="75000"/>
                  </a:schemeClr>
                </a:solidFill>
              </a:defRPr>
            </a:lvl5pPr>
            <a:lvl6pPr marL="2005965" indent="0">
              <a:buNone/>
              <a:defRPr sz="1404">
                <a:solidFill>
                  <a:schemeClr val="tx1">
                    <a:tint val="75000"/>
                  </a:schemeClr>
                </a:solidFill>
              </a:defRPr>
            </a:lvl6pPr>
            <a:lvl7pPr marL="2407158" indent="0">
              <a:buNone/>
              <a:defRPr sz="1404">
                <a:solidFill>
                  <a:schemeClr val="tx1">
                    <a:tint val="75000"/>
                  </a:schemeClr>
                </a:solidFill>
              </a:defRPr>
            </a:lvl7pPr>
            <a:lvl8pPr marL="2808351" indent="0">
              <a:buNone/>
              <a:defRPr sz="1404">
                <a:solidFill>
                  <a:schemeClr val="tx1">
                    <a:tint val="75000"/>
                  </a:schemeClr>
                </a:solidFill>
              </a:defRPr>
            </a:lvl8pPr>
            <a:lvl9pPr marL="3209544" indent="0">
              <a:buNone/>
              <a:defRPr sz="1404">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CE8762-51D5-4CED-86E7-C2CB1ED9B5D3}"/>
              </a:ext>
            </a:extLst>
          </p:cNvPr>
          <p:cNvSpPr>
            <a:spLocks noGrp="1"/>
          </p:cNvSpPr>
          <p:nvPr>
            <p:ph type="dt" sz="half" idx="10"/>
          </p:nvPr>
        </p:nvSpPr>
        <p:spPr/>
        <p:txBody>
          <a:bodyPr/>
          <a:lstStyle/>
          <a:p>
            <a:fld id="{50BDEFE9-1983-48AD-9103-5098B863585F}" type="datetimeFigureOut">
              <a:rPr lang="en-US" smtClean="0"/>
              <a:pPr/>
              <a:t>3/11/20</a:t>
            </a:fld>
            <a:endParaRPr lang="en-US"/>
          </a:p>
        </p:txBody>
      </p:sp>
      <p:sp>
        <p:nvSpPr>
          <p:cNvPr id="5" name="Footer Placeholder 4">
            <a:extLst>
              <a:ext uri="{FF2B5EF4-FFF2-40B4-BE49-F238E27FC236}">
                <a16:creationId xmlns:a16="http://schemas.microsoft.com/office/drawing/2014/main" id="{A4138E58-DAE9-414E-93F7-8F24A0675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EE25A0-06E2-4C3D-84DE-38B7CD1B8BC1}"/>
              </a:ext>
            </a:extLst>
          </p:cNvPr>
          <p:cNvSpPr>
            <a:spLocks noGrp="1"/>
          </p:cNvSpPr>
          <p:nvPr>
            <p:ph type="sldNum" sz="quarter" idx="12"/>
          </p:nvPr>
        </p:nvSpPr>
        <p:spPr/>
        <p:txBody>
          <a:bodyPr/>
          <a:lstStyle/>
          <a:p>
            <a:fld id="{678F6491-19EC-4ABA-A05D-0F36C61F8158}" type="slidenum">
              <a:rPr lang="en-US" smtClean="0"/>
              <a:pPr/>
              <a:t>‹#›</a:t>
            </a:fld>
            <a:endParaRPr lang="en-US"/>
          </a:p>
        </p:txBody>
      </p:sp>
    </p:spTree>
    <p:extLst>
      <p:ext uri="{BB962C8B-B14F-4D97-AF65-F5344CB8AC3E}">
        <p14:creationId xmlns:p14="http://schemas.microsoft.com/office/powerpoint/2010/main" val="14543090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BCAEF-CCDD-4AE8-A430-DCA7B1D41F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6CA8AE-1B11-4809-B987-4B4B2B5BE955}"/>
              </a:ext>
            </a:extLst>
          </p:cNvPr>
          <p:cNvSpPr>
            <a:spLocks noGrp="1"/>
          </p:cNvSpPr>
          <p:nvPr>
            <p:ph sz="half" idx="1"/>
          </p:nvPr>
        </p:nvSpPr>
        <p:spPr>
          <a:xfrm>
            <a:off x="735499" y="2020443"/>
            <a:ext cx="4546719" cy="4815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749CA0-8E59-4DF1-AE82-85824645F35F}"/>
              </a:ext>
            </a:extLst>
          </p:cNvPr>
          <p:cNvSpPr>
            <a:spLocks noGrp="1"/>
          </p:cNvSpPr>
          <p:nvPr>
            <p:ph sz="half" idx="2"/>
          </p:nvPr>
        </p:nvSpPr>
        <p:spPr>
          <a:xfrm>
            <a:off x="5415945" y="2020443"/>
            <a:ext cx="4546719" cy="4815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27FB03B-EDE0-4718-BE89-3E7D2AB6A462}"/>
              </a:ext>
            </a:extLst>
          </p:cNvPr>
          <p:cNvSpPr>
            <a:spLocks noGrp="1"/>
          </p:cNvSpPr>
          <p:nvPr>
            <p:ph type="dt" sz="half" idx="10"/>
          </p:nvPr>
        </p:nvSpPr>
        <p:spPr/>
        <p:txBody>
          <a:bodyPr/>
          <a:lstStyle/>
          <a:p>
            <a:fld id="{50BDEFE9-1983-48AD-9103-5098B863585F}" type="datetimeFigureOut">
              <a:rPr lang="en-US" smtClean="0"/>
              <a:pPr/>
              <a:t>3/11/20</a:t>
            </a:fld>
            <a:endParaRPr lang="en-US"/>
          </a:p>
        </p:txBody>
      </p:sp>
      <p:sp>
        <p:nvSpPr>
          <p:cNvPr id="6" name="Footer Placeholder 5">
            <a:extLst>
              <a:ext uri="{FF2B5EF4-FFF2-40B4-BE49-F238E27FC236}">
                <a16:creationId xmlns:a16="http://schemas.microsoft.com/office/drawing/2014/main" id="{1382FD20-F89C-4BF5-8399-5DF13B669D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35F2CA-D1FF-41C6-827A-74D42DF027B8}"/>
              </a:ext>
            </a:extLst>
          </p:cNvPr>
          <p:cNvSpPr>
            <a:spLocks noGrp="1"/>
          </p:cNvSpPr>
          <p:nvPr>
            <p:ph type="sldNum" sz="quarter" idx="12"/>
          </p:nvPr>
        </p:nvSpPr>
        <p:spPr/>
        <p:txBody>
          <a:bodyPr/>
          <a:lstStyle/>
          <a:p>
            <a:fld id="{678F6491-19EC-4ABA-A05D-0F36C61F8158}" type="slidenum">
              <a:rPr lang="en-US" smtClean="0"/>
              <a:pPr/>
              <a:t>‹#›</a:t>
            </a:fld>
            <a:endParaRPr lang="en-US"/>
          </a:p>
        </p:txBody>
      </p:sp>
    </p:spTree>
    <p:extLst>
      <p:ext uri="{BB962C8B-B14F-4D97-AF65-F5344CB8AC3E}">
        <p14:creationId xmlns:p14="http://schemas.microsoft.com/office/powerpoint/2010/main" val="378044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C3D3B-7013-488A-94D1-21FC393242FF}"/>
              </a:ext>
            </a:extLst>
          </p:cNvPr>
          <p:cNvSpPr>
            <a:spLocks noGrp="1"/>
          </p:cNvSpPr>
          <p:nvPr>
            <p:ph type="title"/>
          </p:nvPr>
        </p:nvSpPr>
        <p:spPr>
          <a:xfrm>
            <a:off x="736892" y="404089"/>
            <a:ext cx="9227166" cy="1467018"/>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051B7E-11CF-4A52-82C7-02A766BB7C8E}"/>
              </a:ext>
            </a:extLst>
          </p:cNvPr>
          <p:cNvSpPr>
            <a:spLocks noGrp="1"/>
          </p:cNvSpPr>
          <p:nvPr>
            <p:ph type="body" idx="1"/>
          </p:nvPr>
        </p:nvSpPr>
        <p:spPr>
          <a:xfrm>
            <a:off x="736893" y="1860565"/>
            <a:ext cx="4525824" cy="911834"/>
          </a:xfrm>
        </p:spPr>
        <p:txBody>
          <a:bodyPr anchor="b"/>
          <a:lstStyle>
            <a:lvl1pPr marL="0" indent="0">
              <a:buNone/>
              <a:defRPr sz="2106" b="1"/>
            </a:lvl1pPr>
            <a:lvl2pPr marL="401193" indent="0">
              <a:buNone/>
              <a:defRPr sz="1755" b="1"/>
            </a:lvl2pPr>
            <a:lvl3pPr marL="802386" indent="0">
              <a:buNone/>
              <a:defRPr sz="1580" b="1"/>
            </a:lvl3pPr>
            <a:lvl4pPr marL="1203579" indent="0">
              <a:buNone/>
              <a:defRPr sz="1404" b="1"/>
            </a:lvl4pPr>
            <a:lvl5pPr marL="1604772" indent="0">
              <a:buNone/>
              <a:defRPr sz="1404" b="1"/>
            </a:lvl5pPr>
            <a:lvl6pPr marL="2005965" indent="0">
              <a:buNone/>
              <a:defRPr sz="1404" b="1"/>
            </a:lvl6pPr>
            <a:lvl7pPr marL="2407158" indent="0">
              <a:buNone/>
              <a:defRPr sz="1404" b="1"/>
            </a:lvl7pPr>
            <a:lvl8pPr marL="2808351" indent="0">
              <a:buNone/>
              <a:defRPr sz="1404" b="1"/>
            </a:lvl8pPr>
            <a:lvl9pPr marL="3209544" indent="0">
              <a:buNone/>
              <a:defRPr sz="1404" b="1"/>
            </a:lvl9pPr>
          </a:lstStyle>
          <a:p>
            <a:pPr lvl="0"/>
            <a:r>
              <a:rPr lang="en-US"/>
              <a:t>Click to edit Master text styles</a:t>
            </a:r>
          </a:p>
        </p:txBody>
      </p:sp>
      <p:sp>
        <p:nvSpPr>
          <p:cNvPr id="4" name="Content Placeholder 3">
            <a:extLst>
              <a:ext uri="{FF2B5EF4-FFF2-40B4-BE49-F238E27FC236}">
                <a16:creationId xmlns:a16="http://schemas.microsoft.com/office/drawing/2014/main" id="{5212DB45-90E8-4D60-A21E-6F3BF0BCAF2B}"/>
              </a:ext>
            </a:extLst>
          </p:cNvPr>
          <p:cNvSpPr>
            <a:spLocks noGrp="1"/>
          </p:cNvSpPr>
          <p:nvPr>
            <p:ph sz="half" idx="2"/>
          </p:nvPr>
        </p:nvSpPr>
        <p:spPr>
          <a:xfrm>
            <a:off x="736893" y="2772399"/>
            <a:ext cx="4525824" cy="40777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3C6F4D2-7EBC-459A-A4EC-9EF08C41FEE1}"/>
              </a:ext>
            </a:extLst>
          </p:cNvPr>
          <p:cNvSpPr>
            <a:spLocks noGrp="1"/>
          </p:cNvSpPr>
          <p:nvPr>
            <p:ph type="body" sz="quarter" idx="3"/>
          </p:nvPr>
        </p:nvSpPr>
        <p:spPr>
          <a:xfrm>
            <a:off x="5415945" y="1860565"/>
            <a:ext cx="4548113" cy="911834"/>
          </a:xfrm>
        </p:spPr>
        <p:txBody>
          <a:bodyPr anchor="b"/>
          <a:lstStyle>
            <a:lvl1pPr marL="0" indent="0">
              <a:buNone/>
              <a:defRPr sz="2106" b="1"/>
            </a:lvl1pPr>
            <a:lvl2pPr marL="401193" indent="0">
              <a:buNone/>
              <a:defRPr sz="1755" b="1"/>
            </a:lvl2pPr>
            <a:lvl3pPr marL="802386" indent="0">
              <a:buNone/>
              <a:defRPr sz="1580" b="1"/>
            </a:lvl3pPr>
            <a:lvl4pPr marL="1203579" indent="0">
              <a:buNone/>
              <a:defRPr sz="1404" b="1"/>
            </a:lvl4pPr>
            <a:lvl5pPr marL="1604772" indent="0">
              <a:buNone/>
              <a:defRPr sz="1404" b="1"/>
            </a:lvl5pPr>
            <a:lvl6pPr marL="2005965" indent="0">
              <a:buNone/>
              <a:defRPr sz="1404" b="1"/>
            </a:lvl6pPr>
            <a:lvl7pPr marL="2407158" indent="0">
              <a:buNone/>
              <a:defRPr sz="1404" b="1"/>
            </a:lvl7pPr>
            <a:lvl8pPr marL="2808351" indent="0">
              <a:buNone/>
              <a:defRPr sz="1404" b="1"/>
            </a:lvl8pPr>
            <a:lvl9pPr marL="3209544" indent="0">
              <a:buNone/>
              <a:defRPr sz="1404" b="1"/>
            </a:lvl9pPr>
          </a:lstStyle>
          <a:p>
            <a:pPr lvl="0"/>
            <a:r>
              <a:rPr lang="en-US"/>
              <a:t>Click to edit Master text styles</a:t>
            </a:r>
          </a:p>
        </p:txBody>
      </p:sp>
      <p:sp>
        <p:nvSpPr>
          <p:cNvPr id="6" name="Content Placeholder 5">
            <a:extLst>
              <a:ext uri="{FF2B5EF4-FFF2-40B4-BE49-F238E27FC236}">
                <a16:creationId xmlns:a16="http://schemas.microsoft.com/office/drawing/2014/main" id="{430084E4-D625-492D-8306-0FCAAE54F04E}"/>
              </a:ext>
            </a:extLst>
          </p:cNvPr>
          <p:cNvSpPr>
            <a:spLocks noGrp="1"/>
          </p:cNvSpPr>
          <p:nvPr>
            <p:ph sz="quarter" idx="4"/>
          </p:nvPr>
        </p:nvSpPr>
        <p:spPr>
          <a:xfrm>
            <a:off x="5415945" y="2772399"/>
            <a:ext cx="4548113" cy="40777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68A07A-CED7-4FD3-A74A-2309782F54C9}"/>
              </a:ext>
            </a:extLst>
          </p:cNvPr>
          <p:cNvSpPr>
            <a:spLocks noGrp="1"/>
          </p:cNvSpPr>
          <p:nvPr>
            <p:ph type="dt" sz="half" idx="10"/>
          </p:nvPr>
        </p:nvSpPr>
        <p:spPr/>
        <p:txBody>
          <a:bodyPr/>
          <a:lstStyle/>
          <a:p>
            <a:fld id="{50BDEFE9-1983-48AD-9103-5098B863585F}" type="datetimeFigureOut">
              <a:rPr lang="en-US" smtClean="0"/>
              <a:pPr/>
              <a:t>3/11/20</a:t>
            </a:fld>
            <a:endParaRPr lang="en-US"/>
          </a:p>
        </p:txBody>
      </p:sp>
      <p:sp>
        <p:nvSpPr>
          <p:cNvPr id="8" name="Footer Placeholder 7">
            <a:extLst>
              <a:ext uri="{FF2B5EF4-FFF2-40B4-BE49-F238E27FC236}">
                <a16:creationId xmlns:a16="http://schemas.microsoft.com/office/drawing/2014/main" id="{3E90E70C-D20E-4FF6-AAA3-FEB2A198CF6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E91158-98E6-4FD1-80C5-109FC743AA3A}"/>
              </a:ext>
            </a:extLst>
          </p:cNvPr>
          <p:cNvSpPr>
            <a:spLocks noGrp="1"/>
          </p:cNvSpPr>
          <p:nvPr>
            <p:ph type="sldNum" sz="quarter" idx="12"/>
          </p:nvPr>
        </p:nvSpPr>
        <p:spPr/>
        <p:txBody>
          <a:bodyPr/>
          <a:lstStyle/>
          <a:p>
            <a:fld id="{678F6491-19EC-4ABA-A05D-0F36C61F8158}" type="slidenum">
              <a:rPr lang="en-US" smtClean="0"/>
              <a:pPr/>
              <a:t>‹#›</a:t>
            </a:fld>
            <a:endParaRPr lang="en-US"/>
          </a:p>
        </p:txBody>
      </p:sp>
    </p:spTree>
    <p:extLst>
      <p:ext uri="{BB962C8B-B14F-4D97-AF65-F5344CB8AC3E}">
        <p14:creationId xmlns:p14="http://schemas.microsoft.com/office/powerpoint/2010/main" val="3919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03D20-09E5-4CAF-B74A-7CEA875A982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1CDE2-C928-4328-A408-127588D03E6F}"/>
              </a:ext>
            </a:extLst>
          </p:cNvPr>
          <p:cNvSpPr>
            <a:spLocks noGrp="1"/>
          </p:cNvSpPr>
          <p:nvPr>
            <p:ph type="dt" sz="half" idx="10"/>
          </p:nvPr>
        </p:nvSpPr>
        <p:spPr/>
        <p:txBody>
          <a:bodyPr/>
          <a:lstStyle/>
          <a:p>
            <a:fld id="{50BDEFE9-1983-48AD-9103-5098B863585F}" type="datetimeFigureOut">
              <a:rPr lang="en-US" smtClean="0"/>
              <a:pPr/>
              <a:t>3/11/20</a:t>
            </a:fld>
            <a:endParaRPr lang="en-US"/>
          </a:p>
        </p:txBody>
      </p:sp>
      <p:sp>
        <p:nvSpPr>
          <p:cNvPr id="4" name="Footer Placeholder 3">
            <a:extLst>
              <a:ext uri="{FF2B5EF4-FFF2-40B4-BE49-F238E27FC236}">
                <a16:creationId xmlns:a16="http://schemas.microsoft.com/office/drawing/2014/main" id="{ECA7DDF6-5F12-44D0-95BF-D81A9006EED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699DD5-FD12-4F03-B71A-ABC120EB43E5}"/>
              </a:ext>
            </a:extLst>
          </p:cNvPr>
          <p:cNvSpPr>
            <a:spLocks noGrp="1"/>
          </p:cNvSpPr>
          <p:nvPr>
            <p:ph type="sldNum" sz="quarter" idx="12"/>
          </p:nvPr>
        </p:nvSpPr>
        <p:spPr/>
        <p:txBody>
          <a:bodyPr/>
          <a:lstStyle/>
          <a:p>
            <a:fld id="{678F6491-19EC-4ABA-A05D-0F36C61F8158}" type="slidenum">
              <a:rPr lang="en-US" smtClean="0"/>
              <a:pPr/>
              <a:t>‹#›</a:t>
            </a:fld>
            <a:endParaRPr lang="en-US"/>
          </a:p>
        </p:txBody>
      </p:sp>
    </p:spTree>
    <p:extLst>
      <p:ext uri="{BB962C8B-B14F-4D97-AF65-F5344CB8AC3E}">
        <p14:creationId xmlns:p14="http://schemas.microsoft.com/office/powerpoint/2010/main" val="3224417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58BE51B-8BBB-4BA4-BC4F-F9425E08615D}"/>
              </a:ext>
            </a:extLst>
          </p:cNvPr>
          <p:cNvSpPr>
            <a:spLocks noGrp="1"/>
          </p:cNvSpPr>
          <p:nvPr>
            <p:ph type="dt" sz="half" idx="10"/>
          </p:nvPr>
        </p:nvSpPr>
        <p:spPr/>
        <p:txBody>
          <a:bodyPr/>
          <a:lstStyle/>
          <a:p>
            <a:fld id="{50BDEFE9-1983-48AD-9103-5098B863585F}" type="datetimeFigureOut">
              <a:rPr lang="en-US" smtClean="0"/>
              <a:pPr/>
              <a:t>3/11/20</a:t>
            </a:fld>
            <a:endParaRPr lang="en-US"/>
          </a:p>
        </p:txBody>
      </p:sp>
      <p:sp>
        <p:nvSpPr>
          <p:cNvPr id="3" name="Footer Placeholder 2">
            <a:extLst>
              <a:ext uri="{FF2B5EF4-FFF2-40B4-BE49-F238E27FC236}">
                <a16:creationId xmlns:a16="http://schemas.microsoft.com/office/drawing/2014/main" id="{4B74C7AB-C8FE-4F01-A8AE-CD6A787BB83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DCDFF6-6BD3-42FF-BE58-5860E071B149}"/>
              </a:ext>
            </a:extLst>
          </p:cNvPr>
          <p:cNvSpPr>
            <a:spLocks noGrp="1"/>
          </p:cNvSpPr>
          <p:nvPr>
            <p:ph type="sldNum" sz="quarter" idx="12"/>
          </p:nvPr>
        </p:nvSpPr>
        <p:spPr/>
        <p:txBody>
          <a:bodyPr/>
          <a:lstStyle/>
          <a:p>
            <a:fld id="{678F6491-19EC-4ABA-A05D-0F36C61F8158}" type="slidenum">
              <a:rPr lang="en-US" smtClean="0"/>
              <a:pPr/>
              <a:t>‹#›</a:t>
            </a:fld>
            <a:endParaRPr lang="en-US"/>
          </a:p>
        </p:txBody>
      </p:sp>
    </p:spTree>
    <p:extLst>
      <p:ext uri="{BB962C8B-B14F-4D97-AF65-F5344CB8AC3E}">
        <p14:creationId xmlns:p14="http://schemas.microsoft.com/office/powerpoint/2010/main" val="3153904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936F7-1315-4E5D-BFD4-5DD8209737BD}"/>
              </a:ext>
            </a:extLst>
          </p:cNvPr>
          <p:cNvSpPr>
            <a:spLocks noGrp="1"/>
          </p:cNvSpPr>
          <p:nvPr>
            <p:ph type="title"/>
          </p:nvPr>
        </p:nvSpPr>
        <p:spPr>
          <a:xfrm>
            <a:off x="736892" y="505989"/>
            <a:ext cx="3450436" cy="1770962"/>
          </a:xfrm>
        </p:spPr>
        <p:txBody>
          <a:bodyPr anchor="b"/>
          <a:lstStyle>
            <a:lvl1pPr>
              <a:defRPr sz="2808"/>
            </a:lvl1pPr>
          </a:lstStyle>
          <a:p>
            <a:r>
              <a:rPr lang="en-US"/>
              <a:t>Click to edit Master title style</a:t>
            </a:r>
          </a:p>
        </p:txBody>
      </p:sp>
      <p:sp>
        <p:nvSpPr>
          <p:cNvPr id="3" name="Content Placeholder 2">
            <a:extLst>
              <a:ext uri="{FF2B5EF4-FFF2-40B4-BE49-F238E27FC236}">
                <a16:creationId xmlns:a16="http://schemas.microsoft.com/office/drawing/2014/main" id="{373D9528-83FB-410A-8815-A55DD850AA53}"/>
              </a:ext>
            </a:extLst>
          </p:cNvPr>
          <p:cNvSpPr>
            <a:spLocks noGrp="1"/>
          </p:cNvSpPr>
          <p:nvPr>
            <p:ph idx="1"/>
          </p:nvPr>
        </p:nvSpPr>
        <p:spPr>
          <a:xfrm>
            <a:off x="4548113" y="1092797"/>
            <a:ext cx="5415945" cy="5393704"/>
          </a:xfrm>
        </p:spPr>
        <p:txBody>
          <a:bodyPr/>
          <a:lstStyle>
            <a:lvl1pPr>
              <a:defRPr sz="2808"/>
            </a:lvl1pPr>
            <a:lvl2pPr>
              <a:defRPr sz="2457"/>
            </a:lvl2pPr>
            <a:lvl3pPr>
              <a:defRPr sz="2106"/>
            </a:lvl3pPr>
            <a:lvl4pPr>
              <a:defRPr sz="1755"/>
            </a:lvl4pPr>
            <a:lvl5pPr>
              <a:defRPr sz="1755"/>
            </a:lvl5pPr>
            <a:lvl6pPr>
              <a:defRPr sz="1755"/>
            </a:lvl6pPr>
            <a:lvl7pPr>
              <a:defRPr sz="1755"/>
            </a:lvl7pPr>
            <a:lvl8pPr>
              <a:defRPr sz="1755"/>
            </a:lvl8pPr>
            <a:lvl9pPr>
              <a:defRPr sz="175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E6A4603-7798-4D43-A0AE-CE5F1A8342D1}"/>
              </a:ext>
            </a:extLst>
          </p:cNvPr>
          <p:cNvSpPr>
            <a:spLocks noGrp="1"/>
          </p:cNvSpPr>
          <p:nvPr>
            <p:ph type="body" sz="half" idx="2"/>
          </p:nvPr>
        </p:nvSpPr>
        <p:spPr>
          <a:xfrm>
            <a:off x="736892" y="2276951"/>
            <a:ext cx="3450436" cy="4218334"/>
          </a:xfrm>
        </p:spPr>
        <p:txBody>
          <a:bodyPr/>
          <a:lstStyle>
            <a:lvl1pPr marL="0" indent="0">
              <a:buNone/>
              <a:defRPr sz="1404"/>
            </a:lvl1pPr>
            <a:lvl2pPr marL="401193" indent="0">
              <a:buNone/>
              <a:defRPr sz="1229"/>
            </a:lvl2pPr>
            <a:lvl3pPr marL="802386" indent="0">
              <a:buNone/>
              <a:defRPr sz="1053"/>
            </a:lvl3pPr>
            <a:lvl4pPr marL="1203579" indent="0">
              <a:buNone/>
              <a:defRPr sz="878"/>
            </a:lvl4pPr>
            <a:lvl5pPr marL="1604772" indent="0">
              <a:buNone/>
              <a:defRPr sz="878"/>
            </a:lvl5pPr>
            <a:lvl6pPr marL="2005965" indent="0">
              <a:buNone/>
              <a:defRPr sz="878"/>
            </a:lvl6pPr>
            <a:lvl7pPr marL="2407158" indent="0">
              <a:buNone/>
              <a:defRPr sz="878"/>
            </a:lvl7pPr>
            <a:lvl8pPr marL="2808351" indent="0">
              <a:buNone/>
              <a:defRPr sz="878"/>
            </a:lvl8pPr>
            <a:lvl9pPr marL="3209544" indent="0">
              <a:buNone/>
              <a:defRPr sz="878"/>
            </a:lvl9pPr>
          </a:lstStyle>
          <a:p>
            <a:pPr lvl="0"/>
            <a:r>
              <a:rPr lang="en-US"/>
              <a:t>Click to edit Master text styles</a:t>
            </a:r>
          </a:p>
        </p:txBody>
      </p:sp>
      <p:sp>
        <p:nvSpPr>
          <p:cNvPr id="5" name="Date Placeholder 4">
            <a:extLst>
              <a:ext uri="{FF2B5EF4-FFF2-40B4-BE49-F238E27FC236}">
                <a16:creationId xmlns:a16="http://schemas.microsoft.com/office/drawing/2014/main" id="{5C877CE2-4130-4C83-B902-D93E34009F9A}"/>
              </a:ext>
            </a:extLst>
          </p:cNvPr>
          <p:cNvSpPr>
            <a:spLocks noGrp="1"/>
          </p:cNvSpPr>
          <p:nvPr>
            <p:ph type="dt" sz="half" idx="10"/>
          </p:nvPr>
        </p:nvSpPr>
        <p:spPr/>
        <p:txBody>
          <a:bodyPr/>
          <a:lstStyle/>
          <a:p>
            <a:fld id="{50BDEFE9-1983-48AD-9103-5098B863585F}" type="datetimeFigureOut">
              <a:rPr lang="en-US" smtClean="0"/>
              <a:pPr/>
              <a:t>3/11/20</a:t>
            </a:fld>
            <a:endParaRPr lang="en-US"/>
          </a:p>
        </p:txBody>
      </p:sp>
      <p:sp>
        <p:nvSpPr>
          <p:cNvPr id="6" name="Footer Placeholder 5">
            <a:extLst>
              <a:ext uri="{FF2B5EF4-FFF2-40B4-BE49-F238E27FC236}">
                <a16:creationId xmlns:a16="http://schemas.microsoft.com/office/drawing/2014/main" id="{7485FC50-70C9-491E-98B2-4EC4FA4873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B612AE-1630-4B66-8C80-6EFA255534B9}"/>
              </a:ext>
            </a:extLst>
          </p:cNvPr>
          <p:cNvSpPr>
            <a:spLocks noGrp="1"/>
          </p:cNvSpPr>
          <p:nvPr>
            <p:ph type="sldNum" sz="quarter" idx="12"/>
          </p:nvPr>
        </p:nvSpPr>
        <p:spPr/>
        <p:txBody>
          <a:bodyPr/>
          <a:lstStyle/>
          <a:p>
            <a:fld id="{678F6491-19EC-4ABA-A05D-0F36C61F8158}" type="slidenum">
              <a:rPr lang="en-US" smtClean="0"/>
              <a:pPr/>
              <a:t>‹#›</a:t>
            </a:fld>
            <a:endParaRPr lang="en-US"/>
          </a:p>
        </p:txBody>
      </p:sp>
    </p:spTree>
    <p:extLst>
      <p:ext uri="{BB962C8B-B14F-4D97-AF65-F5344CB8AC3E}">
        <p14:creationId xmlns:p14="http://schemas.microsoft.com/office/powerpoint/2010/main" val="3595784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F14FE-4F92-4235-B14A-ED1324D483B1}"/>
              </a:ext>
            </a:extLst>
          </p:cNvPr>
          <p:cNvSpPr>
            <a:spLocks noGrp="1"/>
          </p:cNvSpPr>
          <p:nvPr>
            <p:ph type="title"/>
          </p:nvPr>
        </p:nvSpPr>
        <p:spPr>
          <a:xfrm>
            <a:off x="736892" y="505989"/>
            <a:ext cx="3450436" cy="1770962"/>
          </a:xfrm>
        </p:spPr>
        <p:txBody>
          <a:bodyPr anchor="b"/>
          <a:lstStyle>
            <a:lvl1pPr>
              <a:defRPr sz="2808"/>
            </a:lvl1pPr>
          </a:lstStyle>
          <a:p>
            <a:r>
              <a:rPr lang="en-US"/>
              <a:t>Click to edit Master title style</a:t>
            </a:r>
          </a:p>
        </p:txBody>
      </p:sp>
      <p:sp>
        <p:nvSpPr>
          <p:cNvPr id="3" name="Picture Placeholder 2">
            <a:extLst>
              <a:ext uri="{FF2B5EF4-FFF2-40B4-BE49-F238E27FC236}">
                <a16:creationId xmlns:a16="http://schemas.microsoft.com/office/drawing/2014/main" id="{E8E58699-8427-4E57-8BFC-A773234AC0B8}"/>
              </a:ext>
            </a:extLst>
          </p:cNvPr>
          <p:cNvSpPr>
            <a:spLocks noGrp="1"/>
          </p:cNvSpPr>
          <p:nvPr>
            <p:ph type="pic" idx="1"/>
          </p:nvPr>
        </p:nvSpPr>
        <p:spPr>
          <a:xfrm>
            <a:off x="4548113" y="1092797"/>
            <a:ext cx="5415945" cy="5393704"/>
          </a:xfrm>
        </p:spPr>
        <p:txBody>
          <a:bodyPr/>
          <a:lstStyle>
            <a:lvl1pPr marL="0" indent="0">
              <a:buNone/>
              <a:defRPr sz="2808"/>
            </a:lvl1pPr>
            <a:lvl2pPr marL="401193" indent="0">
              <a:buNone/>
              <a:defRPr sz="2457"/>
            </a:lvl2pPr>
            <a:lvl3pPr marL="802386" indent="0">
              <a:buNone/>
              <a:defRPr sz="2106"/>
            </a:lvl3pPr>
            <a:lvl4pPr marL="1203579" indent="0">
              <a:buNone/>
              <a:defRPr sz="1755"/>
            </a:lvl4pPr>
            <a:lvl5pPr marL="1604772" indent="0">
              <a:buNone/>
              <a:defRPr sz="1755"/>
            </a:lvl5pPr>
            <a:lvl6pPr marL="2005965" indent="0">
              <a:buNone/>
              <a:defRPr sz="1755"/>
            </a:lvl6pPr>
            <a:lvl7pPr marL="2407158" indent="0">
              <a:buNone/>
              <a:defRPr sz="1755"/>
            </a:lvl7pPr>
            <a:lvl8pPr marL="2808351" indent="0">
              <a:buNone/>
              <a:defRPr sz="1755"/>
            </a:lvl8pPr>
            <a:lvl9pPr marL="3209544" indent="0">
              <a:buNone/>
              <a:defRPr sz="1755"/>
            </a:lvl9pPr>
          </a:lstStyle>
          <a:p>
            <a:endParaRPr lang="en-US"/>
          </a:p>
        </p:txBody>
      </p:sp>
      <p:sp>
        <p:nvSpPr>
          <p:cNvPr id="4" name="Text Placeholder 3">
            <a:extLst>
              <a:ext uri="{FF2B5EF4-FFF2-40B4-BE49-F238E27FC236}">
                <a16:creationId xmlns:a16="http://schemas.microsoft.com/office/drawing/2014/main" id="{43E0B774-1147-49AF-B62A-FD1A20D5AEF6}"/>
              </a:ext>
            </a:extLst>
          </p:cNvPr>
          <p:cNvSpPr>
            <a:spLocks noGrp="1"/>
          </p:cNvSpPr>
          <p:nvPr>
            <p:ph type="body" sz="half" idx="2"/>
          </p:nvPr>
        </p:nvSpPr>
        <p:spPr>
          <a:xfrm>
            <a:off x="736892" y="2276951"/>
            <a:ext cx="3450436" cy="4218334"/>
          </a:xfrm>
        </p:spPr>
        <p:txBody>
          <a:bodyPr/>
          <a:lstStyle>
            <a:lvl1pPr marL="0" indent="0">
              <a:buNone/>
              <a:defRPr sz="1404"/>
            </a:lvl1pPr>
            <a:lvl2pPr marL="401193" indent="0">
              <a:buNone/>
              <a:defRPr sz="1229"/>
            </a:lvl2pPr>
            <a:lvl3pPr marL="802386" indent="0">
              <a:buNone/>
              <a:defRPr sz="1053"/>
            </a:lvl3pPr>
            <a:lvl4pPr marL="1203579" indent="0">
              <a:buNone/>
              <a:defRPr sz="878"/>
            </a:lvl4pPr>
            <a:lvl5pPr marL="1604772" indent="0">
              <a:buNone/>
              <a:defRPr sz="878"/>
            </a:lvl5pPr>
            <a:lvl6pPr marL="2005965" indent="0">
              <a:buNone/>
              <a:defRPr sz="878"/>
            </a:lvl6pPr>
            <a:lvl7pPr marL="2407158" indent="0">
              <a:buNone/>
              <a:defRPr sz="878"/>
            </a:lvl7pPr>
            <a:lvl8pPr marL="2808351" indent="0">
              <a:buNone/>
              <a:defRPr sz="878"/>
            </a:lvl8pPr>
            <a:lvl9pPr marL="3209544" indent="0">
              <a:buNone/>
              <a:defRPr sz="878"/>
            </a:lvl9pPr>
          </a:lstStyle>
          <a:p>
            <a:pPr lvl="0"/>
            <a:r>
              <a:rPr lang="en-US"/>
              <a:t>Click to edit Master text styles</a:t>
            </a:r>
          </a:p>
        </p:txBody>
      </p:sp>
      <p:sp>
        <p:nvSpPr>
          <p:cNvPr id="5" name="Date Placeholder 4">
            <a:extLst>
              <a:ext uri="{FF2B5EF4-FFF2-40B4-BE49-F238E27FC236}">
                <a16:creationId xmlns:a16="http://schemas.microsoft.com/office/drawing/2014/main" id="{4B638E46-2BFE-411A-94EA-542B9E2DDC7A}"/>
              </a:ext>
            </a:extLst>
          </p:cNvPr>
          <p:cNvSpPr>
            <a:spLocks noGrp="1"/>
          </p:cNvSpPr>
          <p:nvPr>
            <p:ph type="dt" sz="half" idx="10"/>
          </p:nvPr>
        </p:nvSpPr>
        <p:spPr/>
        <p:txBody>
          <a:bodyPr/>
          <a:lstStyle/>
          <a:p>
            <a:fld id="{50BDEFE9-1983-48AD-9103-5098B863585F}" type="datetimeFigureOut">
              <a:rPr lang="en-US" smtClean="0"/>
              <a:pPr/>
              <a:t>3/11/20</a:t>
            </a:fld>
            <a:endParaRPr lang="en-US"/>
          </a:p>
        </p:txBody>
      </p:sp>
      <p:sp>
        <p:nvSpPr>
          <p:cNvPr id="6" name="Footer Placeholder 5">
            <a:extLst>
              <a:ext uri="{FF2B5EF4-FFF2-40B4-BE49-F238E27FC236}">
                <a16:creationId xmlns:a16="http://schemas.microsoft.com/office/drawing/2014/main" id="{85DBE764-8788-4CB0-B9EF-B34E437341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E44CA1-9830-4DCA-A36A-E420D88347A0}"/>
              </a:ext>
            </a:extLst>
          </p:cNvPr>
          <p:cNvSpPr>
            <a:spLocks noGrp="1"/>
          </p:cNvSpPr>
          <p:nvPr>
            <p:ph type="sldNum" sz="quarter" idx="12"/>
          </p:nvPr>
        </p:nvSpPr>
        <p:spPr/>
        <p:txBody>
          <a:bodyPr/>
          <a:lstStyle/>
          <a:p>
            <a:fld id="{678F6491-19EC-4ABA-A05D-0F36C61F8158}" type="slidenum">
              <a:rPr lang="en-US" smtClean="0"/>
              <a:pPr/>
              <a:t>‹#›</a:t>
            </a:fld>
            <a:endParaRPr lang="en-US"/>
          </a:p>
        </p:txBody>
      </p:sp>
    </p:spTree>
    <p:extLst>
      <p:ext uri="{BB962C8B-B14F-4D97-AF65-F5344CB8AC3E}">
        <p14:creationId xmlns:p14="http://schemas.microsoft.com/office/powerpoint/2010/main" val="2006014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08B75-4278-4349-9DCF-A957D05D18CE}"/>
              </a:ext>
            </a:extLst>
          </p:cNvPr>
          <p:cNvSpPr>
            <a:spLocks noGrp="1"/>
          </p:cNvSpPr>
          <p:nvPr>
            <p:ph type="title"/>
          </p:nvPr>
        </p:nvSpPr>
        <p:spPr>
          <a:xfrm>
            <a:off x="735499" y="404089"/>
            <a:ext cx="9227166" cy="146701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42D842A-5AB5-4ADD-96D5-7694156236C4}"/>
              </a:ext>
            </a:extLst>
          </p:cNvPr>
          <p:cNvSpPr>
            <a:spLocks noGrp="1"/>
          </p:cNvSpPr>
          <p:nvPr>
            <p:ph type="body" idx="1"/>
          </p:nvPr>
        </p:nvSpPr>
        <p:spPr>
          <a:xfrm>
            <a:off x="735499" y="2020443"/>
            <a:ext cx="9227166" cy="48156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AB0635-5CB1-4477-ABFC-80049B405B12}"/>
              </a:ext>
            </a:extLst>
          </p:cNvPr>
          <p:cNvSpPr>
            <a:spLocks noGrp="1"/>
          </p:cNvSpPr>
          <p:nvPr>
            <p:ph type="dt" sz="half" idx="2"/>
          </p:nvPr>
        </p:nvSpPr>
        <p:spPr>
          <a:xfrm>
            <a:off x="735499" y="7034656"/>
            <a:ext cx="2407087" cy="404089"/>
          </a:xfrm>
          <a:prstGeom prst="rect">
            <a:avLst/>
          </a:prstGeom>
        </p:spPr>
        <p:txBody>
          <a:bodyPr vert="horz" lIns="91440" tIns="45720" rIns="91440" bIns="45720" rtlCol="0" anchor="ctr"/>
          <a:lstStyle>
            <a:lvl1pPr algn="l">
              <a:defRPr sz="1053">
                <a:solidFill>
                  <a:schemeClr val="tx1">
                    <a:tint val="75000"/>
                  </a:schemeClr>
                </a:solidFill>
              </a:defRPr>
            </a:lvl1pPr>
          </a:lstStyle>
          <a:p>
            <a:fld id="{50BDEFE9-1983-48AD-9103-5098B863585F}" type="datetimeFigureOut">
              <a:rPr lang="en-US" smtClean="0"/>
              <a:pPr/>
              <a:t>3/11/20</a:t>
            </a:fld>
            <a:endParaRPr lang="en-US"/>
          </a:p>
        </p:txBody>
      </p:sp>
      <p:sp>
        <p:nvSpPr>
          <p:cNvPr id="5" name="Footer Placeholder 4">
            <a:extLst>
              <a:ext uri="{FF2B5EF4-FFF2-40B4-BE49-F238E27FC236}">
                <a16:creationId xmlns:a16="http://schemas.microsoft.com/office/drawing/2014/main" id="{F58E74DD-06FC-4FEC-97D1-E7B6789F79FB}"/>
              </a:ext>
            </a:extLst>
          </p:cNvPr>
          <p:cNvSpPr>
            <a:spLocks noGrp="1"/>
          </p:cNvSpPr>
          <p:nvPr>
            <p:ph type="ftr" sz="quarter" idx="3"/>
          </p:nvPr>
        </p:nvSpPr>
        <p:spPr>
          <a:xfrm>
            <a:off x="3543767" y="7034656"/>
            <a:ext cx="3610630" cy="404089"/>
          </a:xfrm>
          <a:prstGeom prst="rect">
            <a:avLst/>
          </a:prstGeom>
        </p:spPr>
        <p:txBody>
          <a:bodyPr vert="horz" lIns="91440" tIns="45720" rIns="91440" bIns="45720" rtlCol="0" anchor="ctr"/>
          <a:lstStyle>
            <a:lvl1pPr algn="ctr">
              <a:defRPr sz="1053">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A8820C1-CB75-4312-AE66-C77DF295C355}"/>
              </a:ext>
            </a:extLst>
          </p:cNvPr>
          <p:cNvSpPr>
            <a:spLocks noGrp="1"/>
          </p:cNvSpPr>
          <p:nvPr>
            <p:ph type="sldNum" sz="quarter" idx="4"/>
          </p:nvPr>
        </p:nvSpPr>
        <p:spPr>
          <a:xfrm>
            <a:off x="7555577" y="7034656"/>
            <a:ext cx="2407087" cy="404089"/>
          </a:xfrm>
          <a:prstGeom prst="rect">
            <a:avLst/>
          </a:prstGeom>
        </p:spPr>
        <p:txBody>
          <a:bodyPr vert="horz" lIns="91440" tIns="45720" rIns="91440" bIns="45720" rtlCol="0" anchor="ctr"/>
          <a:lstStyle>
            <a:lvl1pPr algn="r">
              <a:defRPr sz="1053">
                <a:solidFill>
                  <a:schemeClr val="tx1">
                    <a:tint val="75000"/>
                  </a:schemeClr>
                </a:solidFill>
              </a:defRPr>
            </a:lvl1pPr>
          </a:lstStyle>
          <a:p>
            <a:fld id="{678F6491-19EC-4ABA-A05D-0F36C61F8158}" type="slidenum">
              <a:rPr lang="en-US" smtClean="0"/>
              <a:pPr/>
              <a:t>‹#›</a:t>
            </a:fld>
            <a:endParaRPr lang="en-US"/>
          </a:p>
        </p:txBody>
      </p:sp>
    </p:spTree>
    <p:extLst>
      <p:ext uri="{BB962C8B-B14F-4D97-AF65-F5344CB8AC3E}">
        <p14:creationId xmlns:p14="http://schemas.microsoft.com/office/powerpoint/2010/main" val="2906825740"/>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802386" rtl="0" eaLnBrk="1" latinLnBrk="0" hangingPunct="1">
        <a:lnSpc>
          <a:spcPct val="90000"/>
        </a:lnSpc>
        <a:spcBef>
          <a:spcPct val="0"/>
        </a:spcBef>
        <a:buNone/>
        <a:defRPr sz="3861" kern="1200">
          <a:solidFill>
            <a:schemeClr val="tx1"/>
          </a:solidFill>
          <a:latin typeface="+mj-lt"/>
          <a:ea typeface="+mj-ea"/>
          <a:cs typeface="+mj-cs"/>
        </a:defRPr>
      </a:lvl1pPr>
    </p:titleStyle>
    <p:bodyStyle>
      <a:lvl1pPr marL="200597" indent="-200597" algn="l" defTabSz="802386" rtl="0" eaLnBrk="1" latinLnBrk="0" hangingPunct="1">
        <a:lnSpc>
          <a:spcPct val="90000"/>
        </a:lnSpc>
        <a:spcBef>
          <a:spcPts val="878"/>
        </a:spcBef>
        <a:buFont typeface="Arial" panose="020B0604020202020204" pitchFamily="34" charset="0"/>
        <a:buChar char="•"/>
        <a:defRPr sz="2457" kern="1200">
          <a:solidFill>
            <a:schemeClr val="tx1"/>
          </a:solidFill>
          <a:latin typeface="+mn-lt"/>
          <a:ea typeface="+mn-ea"/>
          <a:cs typeface="+mn-cs"/>
        </a:defRPr>
      </a:lvl1pPr>
      <a:lvl2pPr marL="601790" indent="-200597" algn="l" defTabSz="802386" rtl="0" eaLnBrk="1" latinLnBrk="0" hangingPunct="1">
        <a:lnSpc>
          <a:spcPct val="90000"/>
        </a:lnSpc>
        <a:spcBef>
          <a:spcPts val="439"/>
        </a:spcBef>
        <a:buFont typeface="Arial" panose="020B0604020202020204" pitchFamily="34" charset="0"/>
        <a:buChar char="•"/>
        <a:defRPr sz="2106" kern="1200">
          <a:solidFill>
            <a:schemeClr val="tx1"/>
          </a:solidFill>
          <a:latin typeface="+mn-lt"/>
          <a:ea typeface="+mn-ea"/>
          <a:cs typeface="+mn-cs"/>
        </a:defRPr>
      </a:lvl2pPr>
      <a:lvl3pPr marL="1002983" indent="-200597" algn="l" defTabSz="802386" rtl="0" eaLnBrk="1" latinLnBrk="0" hangingPunct="1">
        <a:lnSpc>
          <a:spcPct val="90000"/>
        </a:lnSpc>
        <a:spcBef>
          <a:spcPts val="439"/>
        </a:spcBef>
        <a:buFont typeface="Arial" panose="020B0604020202020204" pitchFamily="34" charset="0"/>
        <a:buChar char="•"/>
        <a:defRPr sz="1755" kern="1200">
          <a:solidFill>
            <a:schemeClr val="tx1"/>
          </a:solidFill>
          <a:latin typeface="+mn-lt"/>
          <a:ea typeface="+mn-ea"/>
          <a:cs typeface="+mn-cs"/>
        </a:defRPr>
      </a:lvl3pPr>
      <a:lvl4pPr marL="1404176" indent="-200597" algn="l" defTabSz="802386" rtl="0" eaLnBrk="1" latinLnBrk="0" hangingPunct="1">
        <a:lnSpc>
          <a:spcPct val="90000"/>
        </a:lnSpc>
        <a:spcBef>
          <a:spcPts val="439"/>
        </a:spcBef>
        <a:buFont typeface="Arial" panose="020B0604020202020204" pitchFamily="34" charset="0"/>
        <a:buChar char="•"/>
        <a:defRPr sz="1580" kern="1200">
          <a:solidFill>
            <a:schemeClr val="tx1"/>
          </a:solidFill>
          <a:latin typeface="+mn-lt"/>
          <a:ea typeface="+mn-ea"/>
          <a:cs typeface="+mn-cs"/>
        </a:defRPr>
      </a:lvl4pPr>
      <a:lvl5pPr marL="1805369" indent="-200597" algn="l" defTabSz="802386" rtl="0" eaLnBrk="1" latinLnBrk="0" hangingPunct="1">
        <a:lnSpc>
          <a:spcPct val="90000"/>
        </a:lnSpc>
        <a:spcBef>
          <a:spcPts val="439"/>
        </a:spcBef>
        <a:buFont typeface="Arial" panose="020B0604020202020204" pitchFamily="34" charset="0"/>
        <a:buChar char="•"/>
        <a:defRPr sz="1580" kern="1200">
          <a:solidFill>
            <a:schemeClr val="tx1"/>
          </a:solidFill>
          <a:latin typeface="+mn-lt"/>
          <a:ea typeface="+mn-ea"/>
          <a:cs typeface="+mn-cs"/>
        </a:defRPr>
      </a:lvl5pPr>
      <a:lvl6pPr marL="2206562" indent="-200597" algn="l" defTabSz="802386" rtl="0" eaLnBrk="1" latinLnBrk="0" hangingPunct="1">
        <a:lnSpc>
          <a:spcPct val="90000"/>
        </a:lnSpc>
        <a:spcBef>
          <a:spcPts val="439"/>
        </a:spcBef>
        <a:buFont typeface="Arial" panose="020B0604020202020204" pitchFamily="34" charset="0"/>
        <a:buChar char="•"/>
        <a:defRPr sz="1580" kern="1200">
          <a:solidFill>
            <a:schemeClr val="tx1"/>
          </a:solidFill>
          <a:latin typeface="+mn-lt"/>
          <a:ea typeface="+mn-ea"/>
          <a:cs typeface="+mn-cs"/>
        </a:defRPr>
      </a:lvl6pPr>
      <a:lvl7pPr marL="2607755" indent="-200597" algn="l" defTabSz="802386" rtl="0" eaLnBrk="1" latinLnBrk="0" hangingPunct="1">
        <a:lnSpc>
          <a:spcPct val="90000"/>
        </a:lnSpc>
        <a:spcBef>
          <a:spcPts val="439"/>
        </a:spcBef>
        <a:buFont typeface="Arial" panose="020B0604020202020204" pitchFamily="34" charset="0"/>
        <a:buChar char="•"/>
        <a:defRPr sz="1580" kern="1200">
          <a:solidFill>
            <a:schemeClr val="tx1"/>
          </a:solidFill>
          <a:latin typeface="+mn-lt"/>
          <a:ea typeface="+mn-ea"/>
          <a:cs typeface="+mn-cs"/>
        </a:defRPr>
      </a:lvl7pPr>
      <a:lvl8pPr marL="3008948" indent="-200597" algn="l" defTabSz="802386" rtl="0" eaLnBrk="1" latinLnBrk="0" hangingPunct="1">
        <a:lnSpc>
          <a:spcPct val="90000"/>
        </a:lnSpc>
        <a:spcBef>
          <a:spcPts val="439"/>
        </a:spcBef>
        <a:buFont typeface="Arial" panose="020B0604020202020204" pitchFamily="34" charset="0"/>
        <a:buChar char="•"/>
        <a:defRPr sz="1580" kern="1200">
          <a:solidFill>
            <a:schemeClr val="tx1"/>
          </a:solidFill>
          <a:latin typeface="+mn-lt"/>
          <a:ea typeface="+mn-ea"/>
          <a:cs typeface="+mn-cs"/>
        </a:defRPr>
      </a:lvl8pPr>
      <a:lvl9pPr marL="3410141" indent="-200597" algn="l" defTabSz="802386" rtl="0" eaLnBrk="1" latinLnBrk="0" hangingPunct="1">
        <a:lnSpc>
          <a:spcPct val="90000"/>
        </a:lnSpc>
        <a:spcBef>
          <a:spcPts val="439"/>
        </a:spcBef>
        <a:buFont typeface="Arial" panose="020B0604020202020204" pitchFamily="34" charset="0"/>
        <a:buChar char="•"/>
        <a:defRPr sz="1580" kern="1200">
          <a:solidFill>
            <a:schemeClr val="tx1"/>
          </a:solidFill>
          <a:latin typeface="+mn-lt"/>
          <a:ea typeface="+mn-ea"/>
          <a:cs typeface="+mn-cs"/>
        </a:defRPr>
      </a:lvl9pPr>
    </p:bodyStyle>
    <p:otherStyle>
      <a:defPPr>
        <a:defRPr lang="en-US"/>
      </a:defPPr>
      <a:lvl1pPr marL="0" algn="l" defTabSz="802386" rtl="0" eaLnBrk="1" latinLnBrk="0" hangingPunct="1">
        <a:defRPr sz="1580" kern="1200">
          <a:solidFill>
            <a:schemeClr val="tx1"/>
          </a:solidFill>
          <a:latin typeface="+mn-lt"/>
          <a:ea typeface="+mn-ea"/>
          <a:cs typeface="+mn-cs"/>
        </a:defRPr>
      </a:lvl1pPr>
      <a:lvl2pPr marL="401193" algn="l" defTabSz="802386" rtl="0" eaLnBrk="1" latinLnBrk="0" hangingPunct="1">
        <a:defRPr sz="1580" kern="1200">
          <a:solidFill>
            <a:schemeClr val="tx1"/>
          </a:solidFill>
          <a:latin typeface="+mn-lt"/>
          <a:ea typeface="+mn-ea"/>
          <a:cs typeface="+mn-cs"/>
        </a:defRPr>
      </a:lvl2pPr>
      <a:lvl3pPr marL="802386" algn="l" defTabSz="802386" rtl="0" eaLnBrk="1" latinLnBrk="0" hangingPunct="1">
        <a:defRPr sz="1580" kern="1200">
          <a:solidFill>
            <a:schemeClr val="tx1"/>
          </a:solidFill>
          <a:latin typeface="+mn-lt"/>
          <a:ea typeface="+mn-ea"/>
          <a:cs typeface="+mn-cs"/>
        </a:defRPr>
      </a:lvl3pPr>
      <a:lvl4pPr marL="1203579" algn="l" defTabSz="802386" rtl="0" eaLnBrk="1" latinLnBrk="0" hangingPunct="1">
        <a:defRPr sz="1580" kern="1200">
          <a:solidFill>
            <a:schemeClr val="tx1"/>
          </a:solidFill>
          <a:latin typeface="+mn-lt"/>
          <a:ea typeface="+mn-ea"/>
          <a:cs typeface="+mn-cs"/>
        </a:defRPr>
      </a:lvl4pPr>
      <a:lvl5pPr marL="1604772" algn="l" defTabSz="802386" rtl="0" eaLnBrk="1" latinLnBrk="0" hangingPunct="1">
        <a:defRPr sz="1580" kern="1200">
          <a:solidFill>
            <a:schemeClr val="tx1"/>
          </a:solidFill>
          <a:latin typeface="+mn-lt"/>
          <a:ea typeface="+mn-ea"/>
          <a:cs typeface="+mn-cs"/>
        </a:defRPr>
      </a:lvl5pPr>
      <a:lvl6pPr marL="2005965" algn="l" defTabSz="802386" rtl="0" eaLnBrk="1" latinLnBrk="0" hangingPunct="1">
        <a:defRPr sz="1580" kern="1200">
          <a:solidFill>
            <a:schemeClr val="tx1"/>
          </a:solidFill>
          <a:latin typeface="+mn-lt"/>
          <a:ea typeface="+mn-ea"/>
          <a:cs typeface="+mn-cs"/>
        </a:defRPr>
      </a:lvl6pPr>
      <a:lvl7pPr marL="2407158" algn="l" defTabSz="802386" rtl="0" eaLnBrk="1" latinLnBrk="0" hangingPunct="1">
        <a:defRPr sz="1580" kern="1200">
          <a:solidFill>
            <a:schemeClr val="tx1"/>
          </a:solidFill>
          <a:latin typeface="+mn-lt"/>
          <a:ea typeface="+mn-ea"/>
          <a:cs typeface="+mn-cs"/>
        </a:defRPr>
      </a:lvl7pPr>
      <a:lvl8pPr marL="2808351" algn="l" defTabSz="802386" rtl="0" eaLnBrk="1" latinLnBrk="0" hangingPunct="1">
        <a:defRPr sz="1580" kern="1200">
          <a:solidFill>
            <a:schemeClr val="tx1"/>
          </a:solidFill>
          <a:latin typeface="+mn-lt"/>
          <a:ea typeface="+mn-ea"/>
          <a:cs typeface="+mn-cs"/>
        </a:defRPr>
      </a:lvl8pPr>
      <a:lvl9pPr marL="3209544" algn="l" defTabSz="802386" rtl="0" eaLnBrk="1" latinLnBrk="0" hangingPunct="1">
        <a:defRPr sz="15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F70458F5-5CD7-4196-8B00-B72FEE84AA8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876" y="183461"/>
            <a:ext cx="3546345" cy="818387"/>
          </a:xfrm>
          <a:prstGeom prst="rect">
            <a:avLst/>
          </a:prstGeom>
        </p:spPr>
      </p:pic>
      <p:sp>
        <p:nvSpPr>
          <p:cNvPr id="11" name="Rectangle: Rounded Corners 10">
            <a:extLst>
              <a:ext uri="{FF2B5EF4-FFF2-40B4-BE49-F238E27FC236}">
                <a16:creationId xmlns:a16="http://schemas.microsoft.com/office/drawing/2014/main" id="{DF9159FB-4B0F-4C6F-86EE-3E3E44DFD492}"/>
              </a:ext>
            </a:extLst>
          </p:cNvPr>
          <p:cNvSpPr/>
          <p:nvPr/>
        </p:nvSpPr>
        <p:spPr>
          <a:xfrm>
            <a:off x="3633361" y="3764981"/>
            <a:ext cx="3533924" cy="347690"/>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80" dirty="0"/>
              <a:t>Software Flow Diagram for MCU 1 &amp; 2</a:t>
            </a:r>
          </a:p>
        </p:txBody>
      </p:sp>
      <p:sp>
        <p:nvSpPr>
          <p:cNvPr id="12" name="Rectangle: Rounded Corners 11">
            <a:extLst>
              <a:ext uri="{FF2B5EF4-FFF2-40B4-BE49-F238E27FC236}">
                <a16:creationId xmlns:a16="http://schemas.microsoft.com/office/drawing/2014/main" id="{BC664F90-5478-42DF-844F-52EBE7826F7C}"/>
              </a:ext>
            </a:extLst>
          </p:cNvPr>
          <p:cNvSpPr/>
          <p:nvPr/>
        </p:nvSpPr>
        <p:spPr>
          <a:xfrm>
            <a:off x="7810297" y="1138149"/>
            <a:ext cx="2669954" cy="347690"/>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80" dirty="0"/>
              <a:t>Conclusions </a:t>
            </a:r>
          </a:p>
        </p:txBody>
      </p:sp>
      <p:sp>
        <p:nvSpPr>
          <p:cNvPr id="16" name="Rectangle: Rounded Corners 15">
            <a:extLst>
              <a:ext uri="{FF2B5EF4-FFF2-40B4-BE49-F238E27FC236}">
                <a16:creationId xmlns:a16="http://schemas.microsoft.com/office/drawing/2014/main" id="{0FE0DFBB-157E-475E-9E30-9AC82226A886}"/>
              </a:ext>
            </a:extLst>
          </p:cNvPr>
          <p:cNvSpPr/>
          <p:nvPr/>
        </p:nvSpPr>
        <p:spPr>
          <a:xfrm>
            <a:off x="7808244" y="4720468"/>
            <a:ext cx="2672007" cy="347691"/>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80" dirty="0"/>
              <a:t>Working Prototype</a:t>
            </a:r>
          </a:p>
        </p:txBody>
      </p:sp>
      <p:sp>
        <p:nvSpPr>
          <p:cNvPr id="3" name="TextBox 2">
            <a:extLst>
              <a:ext uri="{FF2B5EF4-FFF2-40B4-BE49-F238E27FC236}">
                <a16:creationId xmlns:a16="http://schemas.microsoft.com/office/drawing/2014/main" id="{E2486335-89A5-46F4-9A3B-2F9604541235}"/>
              </a:ext>
            </a:extLst>
          </p:cNvPr>
          <p:cNvSpPr txBox="1"/>
          <p:nvPr/>
        </p:nvSpPr>
        <p:spPr>
          <a:xfrm>
            <a:off x="117921" y="1554310"/>
            <a:ext cx="2766757" cy="6001643"/>
          </a:xfrm>
          <a:prstGeom prst="rect">
            <a:avLst/>
          </a:prstGeom>
          <a:noFill/>
        </p:spPr>
        <p:txBody>
          <a:bodyPr wrap="square" rtlCol="0">
            <a:spAutoFit/>
          </a:bodyPr>
          <a:lstStyle/>
          <a:p>
            <a:pPr algn="just"/>
            <a:r>
              <a:rPr lang="en-US" sz="1200" dirty="0">
                <a:latin typeface="Times New Roman" panose="02020603050405020304" pitchFamily="18" charset="0"/>
                <a:cs typeface="Times New Roman" panose="02020603050405020304" pitchFamily="18" charset="0"/>
              </a:rPr>
              <a:t>As per the National Highway Transportation Safety Administration (NHTSA), about 29 percent of all car crashes are rear-end collisions in the USA that roughly estimates to 1.7 million rear-end collisions. Of these nearly 2 million accidents, about 1,700 people die and another 500,000 are injured in these types of road vehicle accidents.</a:t>
            </a:r>
          </a:p>
          <a:p>
            <a:pPr algn="just"/>
            <a:endParaRPr lang="en-US" sz="1200" dirty="0">
              <a:latin typeface="Times New Roman" panose="02020603050405020304" pitchFamily="18" charset="0"/>
              <a:cs typeface="Times New Roman" panose="02020603050405020304" pitchFamily="18" charset="0"/>
            </a:endParaRPr>
          </a:p>
          <a:p>
            <a:pPr algn="just"/>
            <a:r>
              <a:rPr lang="en-US" sz="1200" dirty="0">
                <a:latin typeface="Times New Roman" panose="02020603050405020304" pitchFamily="18" charset="0"/>
                <a:cs typeface="Times New Roman" panose="02020603050405020304" pitchFamily="18" charset="0"/>
              </a:rPr>
              <a:t>The main objective of Adaptive Cruise Control Using LIDAR project is to enable the traditional cruise control system used in road vehicles to automatically slow down or speed up the vehicle up to a speed limit set by the driver. Our design of Automatic Cruise Control (ACC) system utilizes a LIDAR sensor that communicates with the on-board ECU (MCU for our project) using I</a:t>
            </a:r>
            <a:r>
              <a:rPr lang="en-US" sz="1200" baseline="30000" dirty="0">
                <a:latin typeface="Times New Roman" panose="02020603050405020304" pitchFamily="18" charset="0"/>
                <a:cs typeface="Times New Roman" panose="02020603050405020304" pitchFamily="18" charset="0"/>
              </a:rPr>
              <a:t>2</a:t>
            </a:r>
            <a:r>
              <a:rPr lang="en-US" sz="1200" dirty="0">
                <a:latin typeface="Times New Roman" panose="02020603050405020304" pitchFamily="18" charset="0"/>
                <a:cs typeface="Times New Roman" panose="02020603050405020304" pitchFamily="18" charset="0"/>
              </a:rPr>
              <a:t>C protocol to enable this feature. The ACC system will control the speed of the vehicle the same way a driver does – by adjusting the throttle (accelerator) position. I</a:t>
            </a:r>
            <a:r>
              <a:rPr lang="en-US" sz="1200" baseline="30000" dirty="0">
                <a:latin typeface="Times New Roman" panose="02020603050405020304" pitchFamily="18" charset="0"/>
                <a:cs typeface="Times New Roman" panose="02020603050405020304" pitchFamily="18" charset="0"/>
              </a:rPr>
              <a:t>2</a:t>
            </a:r>
            <a:r>
              <a:rPr lang="en-US" sz="1200" dirty="0">
                <a:latin typeface="Times New Roman" panose="02020603050405020304" pitchFamily="18" charset="0"/>
                <a:cs typeface="Times New Roman" panose="02020603050405020304" pitchFamily="18" charset="0"/>
              </a:rPr>
              <a:t>C Master (MCU #1) will receive data from I</a:t>
            </a:r>
            <a:r>
              <a:rPr lang="en-US" sz="1200" baseline="30000" dirty="0">
                <a:latin typeface="Times New Roman" panose="02020603050405020304" pitchFamily="18" charset="0"/>
                <a:cs typeface="Times New Roman" panose="02020603050405020304" pitchFamily="18" charset="0"/>
              </a:rPr>
              <a:t>2</a:t>
            </a:r>
            <a:r>
              <a:rPr lang="en-US" sz="1200" dirty="0">
                <a:latin typeface="Times New Roman" panose="02020603050405020304" pitchFamily="18" charset="0"/>
                <a:cs typeface="Times New Roman" panose="02020603050405020304" pitchFamily="18" charset="0"/>
              </a:rPr>
              <a:t>C Slave (LIDAR sensor) which will then be transferred to MCU #2 via UART. MCU #2 will then utilize this information to control the BLDC motor which will simulate the ECU controlling the speed of the road vehicle.</a:t>
            </a:r>
          </a:p>
        </p:txBody>
      </p:sp>
      <p:sp>
        <p:nvSpPr>
          <p:cNvPr id="13" name="Rectangle 12">
            <a:extLst>
              <a:ext uri="{FF2B5EF4-FFF2-40B4-BE49-F238E27FC236}">
                <a16:creationId xmlns:a16="http://schemas.microsoft.com/office/drawing/2014/main" id="{5BEA8BC7-C611-46DA-BDB7-4B8195A2BC8C}"/>
              </a:ext>
            </a:extLst>
          </p:cNvPr>
          <p:cNvSpPr/>
          <p:nvPr/>
        </p:nvSpPr>
        <p:spPr>
          <a:xfrm>
            <a:off x="2885722" y="317999"/>
            <a:ext cx="5029200" cy="584775"/>
          </a:xfrm>
          <a:prstGeom prst="rect">
            <a:avLst/>
          </a:prstGeom>
        </p:spPr>
        <p:txBody>
          <a:bodyPr wrap="square">
            <a:spAutoFit/>
          </a:bodyPr>
          <a:lstStyle/>
          <a:p>
            <a:pPr algn="ctr"/>
            <a:r>
              <a:rPr lang="en-US" b="1" dirty="0"/>
              <a:t>Adaptive Cruise Control Using LIDAR </a:t>
            </a:r>
          </a:p>
          <a:p>
            <a:pPr algn="ctr"/>
            <a:r>
              <a:rPr lang="en-US" sz="1400" dirty="0"/>
              <a:t>Priyank Kalgaonkar, Arjun N A, </a:t>
            </a:r>
            <a:r>
              <a:rPr lang="en-US" sz="1400" dirty="0" err="1"/>
              <a:t>Kavyashree</a:t>
            </a:r>
            <a:r>
              <a:rPr lang="en-US" sz="1400" dirty="0"/>
              <a:t> Prasad S P</a:t>
            </a:r>
          </a:p>
        </p:txBody>
      </p:sp>
      <p:sp>
        <p:nvSpPr>
          <p:cNvPr id="102" name="Rectangle: Rounded Corners 101">
            <a:extLst>
              <a:ext uri="{FF2B5EF4-FFF2-40B4-BE49-F238E27FC236}">
                <a16:creationId xmlns:a16="http://schemas.microsoft.com/office/drawing/2014/main" id="{766D9B24-01D4-408E-9DC2-7ABD43BAF284}"/>
              </a:ext>
            </a:extLst>
          </p:cNvPr>
          <p:cNvSpPr/>
          <p:nvPr/>
        </p:nvSpPr>
        <p:spPr>
          <a:xfrm>
            <a:off x="90743" y="1138149"/>
            <a:ext cx="2794670" cy="347690"/>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80" dirty="0"/>
              <a:t>Introduction</a:t>
            </a:r>
          </a:p>
        </p:txBody>
      </p:sp>
      <p:sp>
        <p:nvSpPr>
          <p:cNvPr id="35" name="TextBox 34"/>
          <p:cNvSpPr txBox="1"/>
          <p:nvPr/>
        </p:nvSpPr>
        <p:spPr>
          <a:xfrm>
            <a:off x="7858125" y="1687209"/>
            <a:ext cx="2505075" cy="369332"/>
          </a:xfrm>
          <a:prstGeom prst="rect">
            <a:avLst/>
          </a:prstGeom>
          <a:noFill/>
        </p:spPr>
        <p:txBody>
          <a:bodyPr wrap="square" rtlCol="0">
            <a:spAutoFit/>
          </a:bodyPr>
          <a:lstStyle/>
          <a:p>
            <a:endParaRPr lang="en-US" dirty="0"/>
          </a:p>
        </p:txBody>
      </p:sp>
      <p:sp>
        <p:nvSpPr>
          <p:cNvPr id="36" name="TextBox 35"/>
          <p:cNvSpPr txBox="1"/>
          <p:nvPr/>
        </p:nvSpPr>
        <p:spPr>
          <a:xfrm>
            <a:off x="7858126" y="1574050"/>
            <a:ext cx="2622126" cy="3231654"/>
          </a:xfrm>
          <a:prstGeom prst="rect">
            <a:avLst/>
          </a:prstGeom>
          <a:noFill/>
        </p:spPr>
        <p:txBody>
          <a:bodyPr wrap="square" rtlCol="0">
            <a:spAutoFit/>
          </a:bodyPr>
          <a:lstStyle/>
          <a:p>
            <a:pPr algn="just"/>
            <a:r>
              <a:rPr lang="en-US" sz="1200" dirty="0">
                <a:latin typeface="Times New Roman" panose="02020603050405020304" pitchFamily="18" charset="0"/>
                <a:cs typeface="Times New Roman" panose="02020603050405020304" pitchFamily="18" charset="0"/>
              </a:rPr>
              <a:t>Our prototype of Adaptive Cruise Control Using LIDAR utilizes hardware and multiple-access protocol such as I</a:t>
            </a:r>
            <a:r>
              <a:rPr lang="en-US" sz="1200" baseline="30000" dirty="0">
                <a:latin typeface="Times New Roman" panose="02020603050405020304" pitchFamily="18" charset="0"/>
                <a:cs typeface="Times New Roman" panose="02020603050405020304" pitchFamily="18" charset="0"/>
              </a:rPr>
              <a:t>2</a:t>
            </a:r>
            <a:r>
              <a:rPr lang="en-US" sz="1200" dirty="0">
                <a:latin typeface="Times New Roman" panose="02020603050405020304" pitchFamily="18" charset="0"/>
                <a:cs typeface="Times New Roman" panose="02020603050405020304" pitchFamily="18" charset="0"/>
              </a:rPr>
              <a:t>C and UART to control the speed of the BLDC motor in real-time with minimal delay. The result is improved driver's comfort, and safety of the vehicle and other traffic on the road by minimizing rear-end collisions. </a:t>
            </a:r>
          </a:p>
          <a:p>
            <a:pPr algn="just"/>
            <a:r>
              <a:rPr lang="en-US" sz="1200" dirty="0">
                <a:latin typeface="Times New Roman" panose="02020603050405020304" pitchFamily="18" charset="0"/>
                <a:cs typeface="Times New Roman" panose="02020603050405020304" pitchFamily="18" charset="0"/>
              </a:rPr>
              <a:t>For future work, we recommend using CAN communication protocol combining our system with cameras, multiple sensors and computer vision processing to pave way for this system into the autonomous world of trucks and automobiles. </a:t>
            </a:r>
          </a:p>
          <a:p>
            <a:pPr algn="just"/>
            <a:endParaRPr lang="en-US" sz="1200" dirty="0">
              <a:latin typeface="Times New Roman" panose="02020603050405020304" pitchFamily="18" charset="0"/>
              <a:cs typeface="Times New Roman" panose="02020603050405020304" pitchFamily="18" charset="0"/>
            </a:endParaRPr>
          </a:p>
        </p:txBody>
      </p:sp>
      <p:pic>
        <p:nvPicPr>
          <p:cNvPr id="1028" name="Picture 4">
            <a:extLst>
              <a:ext uri="{FF2B5EF4-FFF2-40B4-BE49-F238E27FC236}">
                <a16:creationId xmlns:a16="http://schemas.microsoft.com/office/drawing/2014/main" id="{DC78AB5F-4E2B-4958-9A1E-5D78D51930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7808243" y="5314889"/>
            <a:ext cx="2669953" cy="1976053"/>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Rounded Corners 18">
            <a:extLst>
              <a:ext uri="{FF2B5EF4-FFF2-40B4-BE49-F238E27FC236}">
                <a16:creationId xmlns:a16="http://schemas.microsoft.com/office/drawing/2014/main" id="{D92C651E-A3B8-4F22-A8B4-B721F771CD32}"/>
              </a:ext>
            </a:extLst>
          </p:cNvPr>
          <p:cNvSpPr/>
          <p:nvPr/>
        </p:nvSpPr>
        <p:spPr>
          <a:xfrm>
            <a:off x="3633360" y="1138149"/>
            <a:ext cx="3533924" cy="347690"/>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80" dirty="0"/>
              <a:t>System Architecture</a:t>
            </a:r>
          </a:p>
        </p:txBody>
      </p:sp>
      <p:pic>
        <p:nvPicPr>
          <p:cNvPr id="5" name="Picture 4" descr="A circuit board&#10;&#10;Description automatically generated">
            <a:extLst>
              <a:ext uri="{FF2B5EF4-FFF2-40B4-BE49-F238E27FC236}">
                <a16:creationId xmlns:a16="http://schemas.microsoft.com/office/drawing/2014/main" id="{38F22A22-6682-3E49-8FB2-5AD79862DA2A}"/>
              </a:ext>
            </a:extLst>
          </p:cNvPr>
          <p:cNvPicPr>
            <a:picLocks noChangeAspect="1"/>
          </p:cNvPicPr>
          <p:nvPr/>
        </p:nvPicPr>
        <p:blipFill rotWithShape="1">
          <a:blip r:embed="rId5">
            <a:extLst>
              <a:ext uri="{28A0092B-C50C-407E-A947-70E740481C1C}">
                <a14:useLocalDpi xmlns:a14="http://schemas.microsoft.com/office/drawing/2010/main" val="0"/>
              </a:ext>
            </a:extLst>
          </a:blip>
          <a:srcRect r="5339"/>
          <a:stretch/>
        </p:blipFill>
        <p:spPr>
          <a:xfrm>
            <a:off x="3283587" y="1707061"/>
            <a:ext cx="4309016" cy="1857015"/>
          </a:xfrm>
          <a:prstGeom prst="rect">
            <a:avLst/>
          </a:prstGeom>
        </p:spPr>
      </p:pic>
      <p:pic>
        <p:nvPicPr>
          <p:cNvPr id="7" name="Picture 6" descr="A close up of a map&#10;&#10;Description automatically generated">
            <a:extLst>
              <a:ext uri="{FF2B5EF4-FFF2-40B4-BE49-F238E27FC236}">
                <a16:creationId xmlns:a16="http://schemas.microsoft.com/office/drawing/2014/main" id="{F02EC271-F3C3-0D49-AC59-4B629D6DC1C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61624" y="4224622"/>
            <a:ext cx="955078" cy="3324120"/>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25831BA7-26AD-A04B-8EEA-0B6DA3950E6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79528" y="4224622"/>
            <a:ext cx="1448867" cy="3231654"/>
          </a:xfrm>
          <a:prstGeom prst="rect">
            <a:avLst/>
          </a:prstGeom>
        </p:spPr>
      </p:pic>
      <p:pic>
        <p:nvPicPr>
          <p:cNvPr id="4" name="Picture 3">
            <a:extLst>
              <a:ext uri="{FF2B5EF4-FFF2-40B4-BE49-F238E27FC236}">
                <a16:creationId xmlns:a16="http://schemas.microsoft.com/office/drawing/2014/main" id="{86D1B787-0C15-E94D-91DC-2563D514B553}"/>
              </a:ext>
            </a:extLst>
          </p:cNvPr>
          <p:cNvPicPr>
            <a:picLocks noChangeAspect="1"/>
          </p:cNvPicPr>
          <p:nvPr/>
        </p:nvPicPr>
        <p:blipFill>
          <a:blip r:embed="rId8"/>
          <a:stretch>
            <a:fillRect/>
          </a:stretch>
        </p:blipFill>
        <p:spPr>
          <a:xfrm>
            <a:off x="8126858" y="246566"/>
            <a:ext cx="2090295" cy="755282"/>
          </a:xfrm>
          <a:prstGeom prst="rect">
            <a:avLst/>
          </a:prstGeom>
        </p:spPr>
      </p:pic>
    </p:spTree>
    <p:extLst>
      <p:ext uri="{BB962C8B-B14F-4D97-AF65-F5344CB8AC3E}">
        <p14:creationId xmlns:p14="http://schemas.microsoft.com/office/powerpoint/2010/main" val="18153652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774</TotalTime>
  <Words>336</Words>
  <Application>Microsoft Macintosh PowerPoint</Application>
  <PresentationFormat>Custom</PresentationFormat>
  <Paragraphs>13</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Awadh Alhawwash</dc:creator>
  <cp:lastModifiedBy>UserB1199</cp:lastModifiedBy>
  <cp:revision>51</cp:revision>
  <dcterms:created xsi:type="dcterms:W3CDTF">2019-03-06T06:52:16Z</dcterms:created>
  <dcterms:modified xsi:type="dcterms:W3CDTF">2020-03-11T22:54:44Z</dcterms:modified>
</cp:coreProperties>
</file>

<file path=docProps/thumbnail.jpeg>
</file>